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7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669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2759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008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24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67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8159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75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36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778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635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41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4039A-E9D8-47C2-A0BC-8F1DD3DBF576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FFC18-2C09-4136-9F82-26332F6C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025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0678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23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全屏显示(4:3)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吉吉 熙熙</dc:creator>
  <cp:lastModifiedBy>吉吉 熙熙</cp:lastModifiedBy>
  <cp:revision>1</cp:revision>
  <dcterms:created xsi:type="dcterms:W3CDTF">2024-03-09T03:29:30Z</dcterms:created>
  <dcterms:modified xsi:type="dcterms:W3CDTF">2024-03-09T03:30:37Z</dcterms:modified>
</cp:coreProperties>
</file>