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018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571" y="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54039A-E9D8-47C2-A0BC-8F1DD3DBF576}" type="datetimeFigureOut">
              <a:rPr lang="zh-CN" altLang="en-US" smtClean="0"/>
              <a:t>2024/3/9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FFC18-2C09-4136-9F82-26332F6C6C6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466933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54039A-E9D8-47C2-A0BC-8F1DD3DBF576}" type="datetimeFigureOut">
              <a:rPr lang="zh-CN" altLang="en-US" smtClean="0"/>
              <a:t>2024/3/9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FFC18-2C09-4136-9F82-26332F6C6C6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627598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54039A-E9D8-47C2-A0BC-8F1DD3DBF576}" type="datetimeFigureOut">
              <a:rPr lang="zh-CN" altLang="en-US" smtClean="0"/>
              <a:t>2024/3/9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FFC18-2C09-4136-9F82-26332F6C6C6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600865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54039A-E9D8-47C2-A0BC-8F1DD3DBF576}" type="datetimeFigureOut">
              <a:rPr lang="zh-CN" altLang="en-US" smtClean="0"/>
              <a:t>2024/3/9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FFC18-2C09-4136-9F82-26332F6C6C6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052414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54039A-E9D8-47C2-A0BC-8F1DD3DBF576}" type="datetimeFigureOut">
              <a:rPr lang="zh-CN" altLang="en-US" smtClean="0"/>
              <a:t>2024/3/9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FFC18-2C09-4136-9F82-26332F6C6C6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706779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54039A-E9D8-47C2-A0BC-8F1DD3DBF576}" type="datetimeFigureOut">
              <a:rPr lang="zh-CN" altLang="en-US" smtClean="0"/>
              <a:t>2024/3/9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FFC18-2C09-4136-9F82-26332F6C6C6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281593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54039A-E9D8-47C2-A0BC-8F1DD3DBF576}" type="datetimeFigureOut">
              <a:rPr lang="zh-CN" altLang="en-US" smtClean="0"/>
              <a:t>2024/3/9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FFC18-2C09-4136-9F82-26332F6C6C6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337535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54039A-E9D8-47C2-A0BC-8F1DD3DBF576}" type="datetimeFigureOut">
              <a:rPr lang="zh-CN" altLang="en-US" smtClean="0"/>
              <a:t>2024/3/9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FFC18-2C09-4136-9F82-26332F6C6C6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373601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54039A-E9D8-47C2-A0BC-8F1DD3DBF576}" type="datetimeFigureOut">
              <a:rPr lang="zh-CN" altLang="en-US" smtClean="0"/>
              <a:t>2024/3/9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FFC18-2C09-4136-9F82-26332F6C6C6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177836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54039A-E9D8-47C2-A0BC-8F1DD3DBF576}" type="datetimeFigureOut">
              <a:rPr lang="zh-CN" altLang="en-US" smtClean="0"/>
              <a:t>2024/3/9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FFC18-2C09-4136-9F82-26332F6C6C6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963518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54039A-E9D8-47C2-A0BC-8F1DD3DBF576}" type="datetimeFigureOut">
              <a:rPr lang="zh-CN" altLang="en-US" smtClean="0"/>
              <a:t>2024/3/9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FFC18-2C09-4136-9F82-26332F6C6C6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024143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54039A-E9D8-47C2-A0BC-8F1DD3DBF576}" type="datetimeFigureOut">
              <a:rPr lang="zh-CN" altLang="en-US" smtClean="0"/>
              <a:t>2024/3/9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BFFC18-2C09-4136-9F82-26332F6C6C6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402530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406784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0523990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 主题​​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​​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1</TotalTime>
  <Words>0</Words>
  <Application>Microsoft Office PowerPoint</Application>
  <PresentationFormat>全屏显示(4:3)</PresentationFormat>
  <Paragraphs>0</Paragraphs>
  <Slides>2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3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Office 主题​​</vt:lpstr>
      <vt:lpstr>PowerPoint 演示文稿</vt:lpstr>
      <vt:lpstr>PowerPoint 演示文稿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吉吉 熙熙</dc:creator>
  <cp:lastModifiedBy>吉吉 熙熙</cp:lastModifiedBy>
  <cp:revision>1</cp:revision>
  <dcterms:created xsi:type="dcterms:W3CDTF">2024-03-09T03:29:30Z</dcterms:created>
  <dcterms:modified xsi:type="dcterms:W3CDTF">2024-03-09T03:30:37Z</dcterms:modified>
</cp:coreProperties>
</file>